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3" r:id="rId5"/>
    <p:sldId id="259" r:id="rId6"/>
    <p:sldId id="260" r:id="rId7"/>
    <p:sldId id="267" r:id="rId8"/>
    <p:sldId id="261" r:id="rId9"/>
    <p:sldId id="268" r:id="rId10"/>
    <p:sldId id="270" r:id="rId11"/>
    <p:sldId id="262" r:id="rId12"/>
    <p:sldId id="271" r:id="rId13"/>
    <p:sldId id="272" r:id="rId14"/>
    <p:sldId id="263" r:id="rId15"/>
    <p:sldId id="269" r:id="rId16"/>
    <p:sldId id="264" r:id="rId17"/>
    <p:sldId id="265" r:id="rId18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90"/>
    <p:restoredTop sz="94719"/>
  </p:normalViewPr>
  <p:slideViewPr>
    <p:cSldViewPr snapToGrid="0">
      <p:cViewPr varScale="1">
        <p:scale>
          <a:sx n="147" d="100"/>
          <a:sy n="147" d="100"/>
        </p:scale>
        <p:origin x="2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8F1575-64F4-048F-7A64-9CC68342F4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ABBC05-F78C-4E77-C025-A633459EAE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0BD23F-0223-B13E-83B2-B962D1611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52B763-188F-9C27-01D1-8A633EA5A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7DB218-5316-64D4-9A9C-088A3955F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55106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F6CD9-DC7D-CF58-500C-500A19359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C8D5D0-9BB5-7EC2-529C-AEAA7E6B72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3418E3-B749-3AD1-590D-543C0A347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7942E7-5175-A310-5196-CF703D508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97642-6B3F-6E36-FF81-DE1282E23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8425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2BB2301-B95D-BB68-80A5-C87DF4070C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9329D1-B029-7BB3-C530-6BBDC0D08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A69B07-FB7B-1DB5-7D17-DADACDAFF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FD3D26-D83B-DA24-F7DB-FAA0D5E0B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56927F-B729-4144-AA61-9377B50B6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0167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F144FD-C88A-E80E-C772-C143E2F61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BABD10-E024-317D-1FAB-EF359E34F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B6DA72-3869-B367-BCDF-D045F76A2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EDE83B-629A-8105-B4E8-8F53E2535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8A2643-A1EC-CC2D-186D-350C36D82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80090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C7CBC1-DD12-3A08-9A32-EC6D93F44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4E8362-E134-8C2C-0322-8033999EA1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04BEA8-FB70-3E7B-0517-B66E9B02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172B79-83CF-5D1C-118D-74234946B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B055B7-49F0-C8D5-A24C-5D351DCF0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35959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F30-E8FE-D2BA-833B-9C14D26AB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5ED37A-3609-D094-6AEB-78A382C907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AE7F8F-F353-A98C-23C7-BEC847A951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3E0F66-E544-434E-6DCD-19D94A869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A08E1C-405F-E026-F864-8517071FD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6BFB2E-0CC7-93A9-0B90-622D4C2EC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04122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2DAA55-39C5-5F45-F717-56B82B9D2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8E42D6-61BC-0C54-68E2-3BA47D58C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D6A54B-4241-389F-91C4-EB23EAB1EE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DFA5DFA-D98E-D319-2269-2433101C1A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94E8E61-9FD6-222E-B2E6-2046584D95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F2489CE-5967-C2BD-F472-E6DC4E21D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9BFC759-9D35-5281-329E-453D75CB7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22A936-FA40-B86B-CD3F-7C7CB8E24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266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8314F3-3FD2-7954-882B-834392AB0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335514-6031-BF9C-3FDC-0AED00475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2FF302-D1D8-B8A1-C104-7855D009D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E714D9-D6DE-5B97-F8C2-1B6C4801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985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017F50B-8B8F-3E7E-4A01-866526801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3099CF6-2018-CAF2-C604-DE9C04381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FFD3ED-7C94-9B1E-CACE-125724350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30696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A78473-ACE8-4749-15DE-3519D80D0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28EF12-0A46-8F95-2134-DFAFB5E00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460B49-B6C9-E366-84ED-218E3DAD1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0ADDB7-1939-04F5-F3BD-79E7A1B5F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8CF54D-265D-AE24-2CDE-AE939591E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8FD087-654B-A9C5-BF7F-446407D0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83513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5C23CB-5253-112B-F612-353CE01AE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FE12BA-E9E9-24EC-6C1B-03E1BCFBBE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DEB63E-1253-86A1-5B70-F6B3BD423D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955EB1-A662-49F6-2D9D-236E40708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BB7EA3-E0B3-B442-9AF6-09C6BED38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622BE6-00A4-101D-EB32-DA872F6A5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12332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2C9E951-3CDC-B961-348E-E63A96172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4F6674-E924-34CF-309A-39041581E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B667EC-04FB-91B1-AF9E-A7E2C1547C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5CA52-D881-664F-9363-57D5F882BD90}" type="datetimeFigureOut">
              <a:rPr kumimoji="1" lang="ko-Kore-KR" altLang="en-US" smtClean="0"/>
              <a:t>2023. 6. 8.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7BB902-6752-7C46-92B5-4657BCC3A6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019498-02AC-4FC4-CD60-2B25AFBF88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DA3318-3E17-1A42-AD70-2918D0ADEFF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8926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681645-386D-80D9-5AE1-F801D080A0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83001"/>
            <a:ext cx="9144000" cy="2387600"/>
          </a:xfrm>
        </p:spPr>
        <p:txBody>
          <a:bodyPr/>
          <a:lstStyle/>
          <a:p>
            <a:r>
              <a:rPr kumimoji="1" lang="ko-KR" altLang="en-US" dirty="0" err="1"/>
              <a:t>메모앱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7EEF26-2F7B-2866-7C27-905BBD83A5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90519" y="5529693"/>
            <a:ext cx="9144000" cy="1655762"/>
          </a:xfrm>
        </p:spPr>
        <p:txBody>
          <a:bodyPr/>
          <a:lstStyle/>
          <a:p>
            <a:r>
              <a:rPr kumimoji="1" lang="en-US" altLang="ko-Kore-KR" dirty="0"/>
              <a:t>2019575051 </a:t>
            </a:r>
            <a:r>
              <a:rPr kumimoji="1" lang="ko-Kore-KR" altLang="en-US" dirty="0"/>
              <a:t>임대원</a:t>
            </a:r>
            <a:endParaRPr kumimoji="1" lang="en-US" altLang="ko-Kore-KR" dirty="0"/>
          </a:p>
          <a:p>
            <a:r>
              <a:rPr kumimoji="1" lang="ko-Kore-KR" altLang="en-US" dirty="0"/>
              <a:t>고급</a:t>
            </a:r>
            <a:r>
              <a:rPr kumimoji="1" lang="ko-KR" altLang="en-US" dirty="0"/>
              <a:t> 프로그래밍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237527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E923DD-A092-BB6D-2C3C-C81C2A3A5B53}"/>
              </a:ext>
            </a:extLst>
          </p:cNvPr>
          <p:cNvSpPr txBox="1"/>
          <p:nvPr/>
        </p:nvSpPr>
        <p:spPr>
          <a:xfrm>
            <a:off x="324388" y="367862"/>
            <a:ext cx="43039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POST REQUEST (</a:t>
            </a:r>
            <a:r>
              <a:rPr kumimoji="1" lang="ko-KR" altLang="en-US" sz="3600" dirty="0"/>
              <a:t>쓰기</a:t>
            </a:r>
            <a:r>
              <a:rPr kumimoji="1" lang="en-US" altLang="ko-Kore-KR" sz="3600" dirty="0"/>
              <a:t>)</a:t>
            </a:r>
            <a:endParaRPr kumimoji="1" lang="ko-Kore-KR" altLang="en-US" sz="3600" dirty="0"/>
          </a:p>
        </p:txBody>
      </p:sp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A3B57708-00C1-9024-5632-D5E193351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88" y="1347815"/>
            <a:ext cx="5461000" cy="4813300"/>
          </a:xfrm>
          <a:prstGeom prst="rect">
            <a:avLst/>
          </a:prstGeom>
        </p:spPr>
      </p:pic>
      <p:pic>
        <p:nvPicPr>
          <p:cNvPr id="6" name="그림 5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FA09CFFA-02C8-A7E7-CA7E-EA7B1D52D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40609"/>
            <a:ext cx="5803356" cy="349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99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D695C0-83B3-BC72-B32A-905F944D70B2}"/>
              </a:ext>
            </a:extLst>
          </p:cNvPr>
          <p:cNvSpPr txBox="1"/>
          <p:nvPr/>
        </p:nvSpPr>
        <p:spPr>
          <a:xfrm>
            <a:off x="324388" y="367862"/>
            <a:ext cx="4085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PUT REQUEST (</a:t>
            </a:r>
            <a:r>
              <a:rPr kumimoji="1" lang="ko-KR" altLang="en-US" sz="3600" dirty="0"/>
              <a:t>수정</a:t>
            </a:r>
            <a:r>
              <a:rPr kumimoji="1" lang="en-US" altLang="ko-Kore-KR" sz="3600" dirty="0"/>
              <a:t>)</a:t>
            </a:r>
            <a:endParaRPr kumimoji="1" lang="ko-Kore-KR" altLang="en-US" sz="3600" dirty="0"/>
          </a:p>
        </p:txBody>
      </p:sp>
      <p:pic>
        <p:nvPicPr>
          <p:cNvPr id="4" name="그림 3" descr="휴대 전화, 스크린샷, 정보기기, 통신 장치이(가) 표시된 사진&#10;&#10;자동 생성된 설명">
            <a:extLst>
              <a:ext uri="{FF2B5EF4-FFF2-40B4-BE49-F238E27FC236}">
                <a16:creationId xmlns:a16="http://schemas.microsoft.com/office/drawing/2014/main" id="{8D63B419-C4F2-0F4B-041B-8BE0E6A4E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12" y="739599"/>
            <a:ext cx="3342176" cy="6331057"/>
          </a:xfrm>
          <a:prstGeom prst="rect">
            <a:avLst/>
          </a:prstGeom>
        </p:spPr>
      </p:pic>
      <p:pic>
        <p:nvPicPr>
          <p:cNvPr id="6" name="그림 5" descr="텍스트, 스크린샷, 휴대 전화, 통신 장치이(가) 표시된 사진&#10;&#10;자동 생성된 설명">
            <a:extLst>
              <a:ext uri="{FF2B5EF4-FFF2-40B4-BE49-F238E27FC236}">
                <a16:creationId xmlns:a16="http://schemas.microsoft.com/office/drawing/2014/main" id="{E904C476-1A1F-E881-E7F6-0AFBC682E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5302" y="367862"/>
            <a:ext cx="3487282" cy="6605930"/>
          </a:xfrm>
          <a:prstGeom prst="rect">
            <a:avLst/>
          </a:prstGeom>
        </p:spPr>
      </p:pic>
      <p:pic>
        <p:nvPicPr>
          <p:cNvPr id="8" name="그림 7" descr="휴대 전화, 스크린샷, 정보기기, 통신 장치이(가) 표시된 사진&#10;&#10;자동 생성된 설명">
            <a:extLst>
              <a:ext uri="{FF2B5EF4-FFF2-40B4-BE49-F238E27FC236}">
                <a16:creationId xmlns:a16="http://schemas.microsoft.com/office/drawing/2014/main" id="{5BED5CBD-44A0-9487-EE1D-B511409364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3507" y="642734"/>
            <a:ext cx="3342176" cy="633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096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D695C0-83B3-BC72-B32A-905F944D70B2}"/>
              </a:ext>
            </a:extLst>
          </p:cNvPr>
          <p:cNvSpPr txBox="1"/>
          <p:nvPr/>
        </p:nvSpPr>
        <p:spPr>
          <a:xfrm>
            <a:off x="324388" y="367862"/>
            <a:ext cx="4085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PUT REQUEST (</a:t>
            </a:r>
            <a:r>
              <a:rPr kumimoji="1" lang="ko-KR" altLang="en-US" sz="3600" dirty="0"/>
              <a:t>수정</a:t>
            </a:r>
            <a:r>
              <a:rPr kumimoji="1" lang="en-US" altLang="ko-Kore-KR" sz="3600" dirty="0"/>
              <a:t>)</a:t>
            </a:r>
            <a:endParaRPr kumimoji="1" lang="ko-Kore-KR" altLang="en-US" sz="3600" dirty="0"/>
          </a:p>
        </p:txBody>
      </p:sp>
      <p:pic>
        <p:nvPicPr>
          <p:cNvPr id="5" name="그림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74A83F00-1FE3-57FC-F76C-3698A0388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1426890"/>
            <a:ext cx="10345064" cy="480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43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D695C0-83B3-BC72-B32A-905F944D70B2}"/>
              </a:ext>
            </a:extLst>
          </p:cNvPr>
          <p:cNvSpPr txBox="1"/>
          <p:nvPr/>
        </p:nvSpPr>
        <p:spPr>
          <a:xfrm>
            <a:off x="324388" y="367862"/>
            <a:ext cx="4085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PUT REQUEST (</a:t>
            </a:r>
            <a:r>
              <a:rPr kumimoji="1" lang="ko-KR" altLang="en-US" sz="3600" dirty="0"/>
              <a:t>수정</a:t>
            </a:r>
            <a:r>
              <a:rPr kumimoji="1" lang="en-US" altLang="ko-Kore-KR" sz="3600" dirty="0"/>
              <a:t>)</a:t>
            </a:r>
            <a:endParaRPr kumimoji="1" lang="ko-Kore-KR" altLang="en-US" sz="3600" dirty="0"/>
          </a:p>
        </p:txBody>
      </p:sp>
      <p:pic>
        <p:nvPicPr>
          <p:cNvPr id="4" name="그림 3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1E238806-88B1-1C8F-4359-5C8CD30C1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88" y="1171328"/>
            <a:ext cx="6132830" cy="5476240"/>
          </a:xfrm>
          <a:prstGeom prst="rect">
            <a:avLst/>
          </a:prstGeom>
        </p:spPr>
      </p:pic>
      <p:pic>
        <p:nvPicPr>
          <p:cNvPr id="6" name="그림 5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C4CC8AC5-5FE1-8D0A-D599-E6971DFB6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218" y="2165349"/>
            <a:ext cx="5654262" cy="329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817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A3EBB5-66A7-C624-D531-B0C9DAACF105}"/>
              </a:ext>
            </a:extLst>
          </p:cNvPr>
          <p:cNvSpPr txBox="1"/>
          <p:nvPr/>
        </p:nvSpPr>
        <p:spPr>
          <a:xfrm>
            <a:off x="324388" y="367862"/>
            <a:ext cx="47062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DELETE REQUEST (</a:t>
            </a:r>
            <a:r>
              <a:rPr kumimoji="1" lang="ko-KR" altLang="en-US" sz="3600" dirty="0"/>
              <a:t>삭제</a:t>
            </a:r>
            <a:r>
              <a:rPr kumimoji="1" lang="en-US" altLang="ko-Kore-KR" sz="3600" dirty="0"/>
              <a:t>)</a:t>
            </a:r>
            <a:endParaRPr kumimoji="1" lang="ko-Kore-KR" altLang="en-US" sz="3600" dirty="0"/>
          </a:p>
        </p:txBody>
      </p:sp>
      <p:pic>
        <p:nvPicPr>
          <p:cNvPr id="4" name="그림 3" descr="텍스트, 스크린샷, 휴대 전화, 정보기기이(가) 표시된 사진&#10;&#10;자동 생성된 설명">
            <a:extLst>
              <a:ext uri="{FF2B5EF4-FFF2-40B4-BE49-F238E27FC236}">
                <a16:creationId xmlns:a16="http://schemas.microsoft.com/office/drawing/2014/main" id="{D6F1F207-0C03-4A9C-201B-DEB2A56F5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27" y="1014193"/>
            <a:ext cx="3279151" cy="6211669"/>
          </a:xfrm>
          <a:prstGeom prst="rect">
            <a:avLst/>
          </a:prstGeom>
        </p:spPr>
      </p:pic>
      <p:pic>
        <p:nvPicPr>
          <p:cNvPr id="6" name="그림 5" descr="텍스트, 스크린샷, 정보기기, 멀티미디어이(가) 표시된 사진&#10;&#10;자동 생성된 설명">
            <a:extLst>
              <a:ext uri="{FF2B5EF4-FFF2-40B4-BE49-F238E27FC236}">
                <a16:creationId xmlns:a16="http://schemas.microsoft.com/office/drawing/2014/main" id="{13FA35C0-5E74-606B-7F72-A815C01CE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217" y="874958"/>
            <a:ext cx="3352653" cy="6350903"/>
          </a:xfrm>
          <a:prstGeom prst="rect">
            <a:avLst/>
          </a:prstGeom>
        </p:spPr>
      </p:pic>
      <p:pic>
        <p:nvPicPr>
          <p:cNvPr id="8" name="그림 7" descr="휴대 전화, 정보기기, 스크린샷, 통신 장치이(가) 표시된 사진&#10;&#10;자동 생성된 설명">
            <a:extLst>
              <a:ext uri="{FF2B5EF4-FFF2-40B4-BE49-F238E27FC236}">
                <a16:creationId xmlns:a16="http://schemas.microsoft.com/office/drawing/2014/main" id="{FB5245BC-26A1-9838-2A36-4FC9A6B15D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6620" y="841439"/>
            <a:ext cx="3352653" cy="635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657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A3EBB5-66A7-C624-D531-B0C9DAACF105}"/>
              </a:ext>
            </a:extLst>
          </p:cNvPr>
          <p:cNvSpPr txBox="1"/>
          <p:nvPr/>
        </p:nvSpPr>
        <p:spPr>
          <a:xfrm>
            <a:off x="324388" y="367862"/>
            <a:ext cx="76555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DELETE REQUEST (</a:t>
            </a:r>
            <a:r>
              <a:rPr kumimoji="1" lang="ko-KR" altLang="en-US" sz="3600" dirty="0"/>
              <a:t>삭제</a:t>
            </a:r>
            <a:r>
              <a:rPr kumimoji="1" lang="en-US" altLang="ko-Kore-KR" sz="3600" dirty="0"/>
              <a:t>) flutter function</a:t>
            </a:r>
            <a:endParaRPr kumimoji="1" lang="ko-Kore-KR" altLang="en-US" sz="3600" dirty="0"/>
          </a:p>
        </p:txBody>
      </p:sp>
      <p:pic>
        <p:nvPicPr>
          <p:cNvPr id="5" name="그림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E2B1FEB7-22C7-A943-1CE3-A39CC0284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981" y="1384299"/>
            <a:ext cx="8422037" cy="473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148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5ED7734F-70FC-A966-B6C2-FC1BE96CF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4453"/>
            <a:ext cx="6252597" cy="57133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A7C4CE-EC48-1300-8558-E3D3BD63B5C1}"/>
              </a:ext>
            </a:extLst>
          </p:cNvPr>
          <p:cNvSpPr txBox="1"/>
          <p:nvPr/>
        </p:nvSpPr>
        <p:spPr>
          <a:xfrm>
            <a:off x="324388" y="367862"/>
            <a:ext cx="6633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DELETE REQUEST (</a:t>
            </a:r>
            <a:r>
              <a:rPr kumimoji="1" lang="ko-KR" altLang="en-US" sz="3600" dirty="0"/>
              <a:t>삭제</a:t>
            </a:r>
            <a:r>
              <a:rPr kumimoji="1" lang="en-US" altLang="ko-Kore-KR" sz="3600" dirty="0"/>
              <a:t>) spring </a:t>
            </a:r>
            <a:r>
              <a:rPr kumimoji="1" lang="en-US" altLang="ko-Kore-KR" sz="3600" dirty="0" err="1"/>
              <a:t>api</a:t>
            </a:r>
            <a:endParaRPr kumimoji="1" lang="ko-Kore-KR" altLang="en-US" sz="3600" dirty="0"/>
          </a:p>
        </p:txBody>
      </p:sp>
      <p:pic>
        <p:nvPicPr>
          <p:cNvPr id="6" name="그림 5" descr="텍스트, 폰트, 스크린샷, 번호이(가) 표시된 사진&#10;&#10;자동 생성된 설명">
            <a:extLst>
              <a:ext uri="{FF2B5EF4-FFF2-40B4-BE49-F238E27FC236}">
                <a16:creationId xmlns:a16="http://schemas.microsoft.com/office/drawing/2014/main" id="{F56A0A6A-F3F1-DC5E-05D7-762F1AF6E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0926" y="2608398"/>
            <a:ext cx="6327490" cy="260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431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43C5E8-A8B9-B63A-243C-38FBD6E9A038}"/>
              </a:ext>
            </a:extLst>
          </p:cNvPr>
          <p:cNvSpPr txBox="1"/>
          <p:nvPr/>
        </p:nvSpPr>
        <p:spPr>
          <a:xfrm>
            <a:off x="3759463" y="2305615"/>
            <a:ext cx="467307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7000" dirty="0"/>
              <a:t>끝</a:t>
            </a:r>
            <a:endParaRPr kumimoji="1" lang="en-US" altLang="ko-KR" sz="7000" dirty="0"/>
          </a:p>
          <a:p>
            <a:pPr algn="ctr"/>
            <a:r>
              <a:rPr kumimoji="1" lang="ko-KR" altLang="en-US" sz="7000" dirty="0"/>
              <a:t>감사합니다</a:t>
            </a:r>
            <a:endParaRPr kumimoji="1" lang="ko-Kore-KR" altLang="en-US" sz="7000" dirty="0"/>
          </a:p>
        </p:txBody>
      </p:sp>
    </p:spTree>
    <p:extLst>
      <p:ext uri="{BB962C8B-B14F-4D97-AF65-F5344CB8AC3E}">
        <p14:creationId xmlns:p14="http://schemas.microsoft.com/office/powerpoint/2010/main" val="869616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475B4CD-499B-0D76-CC4C-DBD794838A69}"/>
              </a:ext>
            </a:extLst>
          </p:cNvPr>
          <p:cNvSpPr txBox="1"/>
          <p:nvPr/>
        </p:nvSpPr>
        <p:spPr>
          <a:xfrm>
            <a:off x="5316780" y="998482"/>
            <a:ext cx="155844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7000" dirty="0"/>
              <a:t>Use</a:t>
            </a:r>
            <a:endParaRPr kumimoji="1" lang="ko-Kore-KR" altLang="en-US" sz="7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170A8C-0F08-4E29-1FB3-B1C35550841C}"/>
              </a:ext>
            </a:extLst>
          </p:cNvPr>
          <p:cNvSpPr txBox="1"/>
          <p:nvPr/>
        </p:nvSpPr>
        <p:spPr>
          <a:xfrm>
            <a:off x="1471449" y="2378517"/>
            <a:ext cx="425847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/>
              <a:t>Front : Flutter</a:t>
            </a:r>
          </a:p>
          <a:p>
            <a:r>
              <a:rPr kumimoji="1" lang="en-US" altLang="ko-Kore-KR" sz="3200" dirty="0"/>
              <a:t>Back : Kotlin Spring Boot</a:t>
            </a:r>
          </a:p>
          <a:p>
            <a:r>
              <a:rPr kumimoji="1" lang="en-US" altLang="ko-Kore-KR" sz="3200" dirty="0"/>
              <a:t>DB : MySQL</a:t>
            </a:r>
          </a:p>
          <a:p>
            <a:r>
              <a:rPr kumimoji="1" lang="en-US" altLang="ko-Kore-KR" sz="3200" dirty="0"/>
              <a:t>Postman: </a:t>
            </a:r>
            <a:r>
              <a:rPr kumimoji="1" lang="en-US" altLang="ko-Kore-KR" sz="3200" dirty="0" err="1"/>
              <a:t>Api</a:t>
            </a:r>
            <a:r>
              <a:rPr kumimoji="1" lang="en-US" altLang="ko-Kore-KR" sz="3200" dirty="0"/>
              <a:t> test</a:t>
            </a:r>
            <a:endParaRPr kumimoji="1" lang="ko-Kore-KR" altLang="en-US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6B1F78-0224-43D3-1658-A61E5D6F9A68}"/>
              </a:ext>
            </a:extLst>
          </p:cNvPr>
          <p:cNvSpPr txBox="1"/>
          <p:nvPr/>
        </p:nvSpPr>
        <p:spPr>
          <a:xfrm>
            <a:off x="6549400" y="2459504"/>
            <a:ext cx="48032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/>
              <a:t>Flutter Package</a:t>
            </a:r>
          </a:p>
          <a:p>
            <a:pPr marL="285750" indent="-285750">
              <a:buFontTx/>
              <a:buChar char="-"/>
            </a:pPr>
            <a:r>
              <a:rPr kumimoji="1" lang="en-US" altLang="ko-Kore-KR" sz="2400" dirty="0"/>
              <a:t>http: 0.13.6 </a:t>
            </a:r>
          </a:p>
          <a:p>
            <a:r>
              <a:rPr kumimoji="1" lang="ko-KR" altLang="en-US" sz="2400" dirty="0"/>
              <a:t>     </a:t>
            </a:r>
            <a:r>
              <a:rPr kumimoji="1" lang="en-US" altLang="ko-Kore-KR" sz="2400" dirty="0"/>
              <a:t>-&gt; http </a:t>
            </a:r>
            <a:r>
              <a:rPr kumimoji="1" lang="ko-KR" altLang="en-US" sz="2400" dirty="0"/>
              <a:t>통신을 위한 함수 제공</a:t>
            </a:r>
            <a:endParaRPr kumimoji="1" lang="en-US" altLang="ko-Kore-KR" sz="2400" dirty="0"/>
          </a:p>
          <a:p>
            <a:pPr marL="285750" indent="-285750">
              <a:buFontTx/>
              <a:buChar char="-"/>
            </a:pPr>
            <a:r>
              <a:rPr kumimoji="1" lang="en-US" altLang="ko-Kore-KR" sz="2400" dirty="0" err="1"/>
              <a:t>Cupertino_icons</a:t>
            </a:r>
            <a:r>
              <a:rPr kumimoji="1" lang="en-US" altLang="ko-Kore-KR" sz="2400" dirty="0"/>
              <a:t>: 1.0.2</a:t>
            </a:r>
            <a:r>
              <a:rPr kumimoji="1" lang="ko-KR" altLang="en-US" sz="2400" dirty="0"/>
              <a:t> </a:t>
            </a:r>
            <a:endParaRPr kumimoji="1" lang="en-US" altLang="ko-KR" sz="2400" dirty="0"/>
          </a:p>
          <a:p>
            <a:r>
              <a:rPr kumimoji="1" lang="ko-KR" altLang="en-US" sz="2400" dirty="0"/>
              <a:t>     </a:t>
            </a:r>
            <a:r>
              <a:rPr kumimoji="1" lang="en-US" altLang="ko-KR" sz="2400" dirty="0"/>
              <a:t>-&gt;</a:t>
            </a:r>
            <a:r>
              <a:rPr kumimoji="1" lang="ko-KR" altLang="en-US" sz="2400" dirty="0"/>
              <a:t> 더 다양한 아이콘 제공</a:t>
            </a:r>
            <a:endParaRPr kumimoji="1" lang="ko-Kore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05848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AF9954-27BE-DCCA-0DF2-C2DB18319079}"/>
              </a:ext>
            </a:extLst>
          </p:cNvPr>
          <p:cNvSpPr txBox="1"/>
          <p:nvPr/>
        </p:nvSpPr>
        <p:spPr>
          <a:xfrm>
            <a:off x="5028239" y="1566042"/>
            <a:ext cx="2135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600" dirty="0"/>
              <a:t>기능</a:t>
            </a:r>
            <a:r>
              <a:rPr kumimoji="1" lang="ko-KR" altLang="en-US" sz="3600" dirty="0"/>
              <a:t> 구현</a:t>
            </a:r>
            <a:endParaRPr kumimoji="1" lang="ko-Kore-KR" altLang="en-US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2DD8BE-83B8-8ED6-5AD3-2795E86619D3}"/>
              </a:ext>
            </a:extLst>
          </p:cNvPr>
          <p:cNvSpPr txBox="1"/>
          <p:nvPr/>
        </p:nvSpPr>
        <p:spPr>
          <a:xfrm>
            <a:off x="1388426" y="3249249"/>
            <a:ext cx="1005756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 sz="2400" dirty="0"/>
              <a:t>로그인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회원가입 기능</a:t>
            </a:r>
            <a:r>
              <a:rPr kumimoji="1" lang="en-US" altLang="ko-KR" sz="2400" dirty="0"/>
              <a:t> (</a:t>
            </a:r>
            <a:r>
              <a:rPr kumimoji="1" lang="ko-KR" altLang="en-US" sz="2400" dirty="0"/>
              <a:t>유저마다 개인 메모 저장</a:t>
            </a:r>
            <a:r>
              <a:rPr kumimoji="1" lang="en-US" altLang="ko-KR" sz="2400" dirty="0"/>
              <a:t>)</a:t>
            </a:r>
            <a:endParaRPr kumimoji="1" lang="en-US" altLang="ko-Kore-KR" sz="2400" dirty="0"/>
          </a:p>
          <a:p>
            <a:pPr marL="342900" indent="-342900">
              <a:buAutoNum type="arabicPeriod"/>
            </a:pPr>
            <a:r>
              <a:rPr kumimoji="1" lang="ko-Kore-KR" altLang="en-US" sz="2400" dirty="0"/>
              <a:t>메모</a:t>
            </a:r>
            <a:r>
              <a:rPr kumimoji="1" lang="ko-KR" altLang="en-US" sz="2400" dirty="0"/>
              <a:t> 읽기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저장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수정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삭제</a:t>
            </a:r>
            <a:endParaRPr kumimoji="1" lang="en-US" altLang="ko-KR" sz="2400" dirty="0"/>
          </a:p>
          <a:p>
            <a:pPr marL="342900" indent="-342900">
              <a:buAutoNum type="arabicPeriod"/>
            </a:pPr>
            <a:r>
              <a:rPr kumimoji="1" lang="ko-KR" altLang="en-US" sz="2400" dirty="0"/>
              <a:t>데이터베이스 실시간 연동</a:t>
            </a:r>
            <a:endParaRPr kumimoji="1" lang="en-US" altLang="ko-KR" sz="2400" dirty="0"/>
          </a:p>
          <a:p>
            <a:pPr marL="342900" indent="-342900">
              <a:buAutoNum type="arabicPeriod"/>
            </a:pPr>
            <a:r>
              <a:rPr kumimoji="1" lang="en-US" altLang="ko-KR" sz="2400" dirty="0"/>
              <a:t>API</a:t>
            </a:r>
            <a:r>
              <a:rPr kumimoji="1" lang="ko-KR" altLang="en-US" sz="2400" dirty="0"/>
              <a:t>통신을 통해서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API</a:t>
            </a:r>
            <a:r>
              <a:rPr kumimoji="1" lang="ko-KR" altLang="en-US" sz="2400" dirty="0" err="1"/>
              <a:t>를</a:t>
            </a:r>
            <a:r>
              <a:rPr kumimoji="1" lang="ko-KR" altLang="en-US" sz="2400" dirty="0"/>
              <a:t> 통하기 때문에 추후에 웹 메모장도 서비스 가능</a:t>
            </a:r>
            <a:endParaRPr kumimoji="1" lang="en-US" altLang="ko-KR" sz="2400" dirty="0"/>
          </a:p>
          <a:p>
            <a:pPr marL="342900" indent="-342900">
              <a:buAutoNum type="arabicPeriod"/>
            </a:pPr>
            <a:endParaRPr kumimoji="1" lang="ko-Kore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51333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A2D4E3-610A-0EAB-5FCC-C263551140AB}"/>
              </a:ext>
            </a:extLst>
          </p:cNvPr>
          <p:cNvSpPr txBox="1"/>
          <p:nvPr/>
        </p:nvSpPr>
        <p:spPr>
          <a:xfrm>
            <a:off x="144154" y="271064"/>
            <a:ext cx="5223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" altLang="ko-Kore-KR" b="1" i="0" dirty="0">
                <a:effectLst/>
                <a:latin typeface="-apple-system"/>
              </a:rPr>
              <a:t>API : Kotlin Spring Boot (JPA)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dirty="0">
                <a:latin typeface="-apple-system"/>
              </a:rPr>
              <a:t>POST</a:t>
            </a:r>
            <a:r>
              <a:rPr lang="en" altLang="ko-Kore-KR" b="0" i="0" dirty="0">
                <a:effectLst/>
                <a:latin typeface="-apple-system"/>
              </a:rPr>
              <a:t>("/login") : </a:t>
            </a:r>
            <a:r>
              <a:rPr lang="ko-KR" altLang="en-US" dirty="0">
                <a:latin typeface="-apple-system"/>
              </a:rPr>
              <a:t>로그인 요청</a:t>
            </a:r>
            <a:endParaRPr lang="en" altLang="ko-Kore-KR" dirty="0"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effectLst/>
                <a:latin typeface="-apple-system"/>
              </a:rPr>
              <a:t>POST("/</a:t>
            </a:r>
            <a:r>
              <a:rPr lang="en" altLang="ko-Kore-KR" dirty="0">
                <a:latin typeface="-apple-system"/>
              </a:rPr>
              <a:t>register</a:t>
            </a:r>
            <a:r>
              <a:rPr lang="en" altLang="ko-Kore-KR" b="0" i="0" dirty="0">
                <a:effectLst/>
                <a:latin typeface="-apple-system"/>
              </a:rPr>
              <a:t>") : </a:t>
            </a:r>
            <a:r>
              <a:rPr lang="ko-KR" altLang="en-US" b="0" i="0" dirty="0">
                <a:effectLst/>
                <a:latin typeface="-apple-system"/>
              </a:rPr>
              <a:t>회원가입 요청</a:t>
            </a:r>
          </a:p>
        </p:txBody>
      </p:sp>
      <p:pic>
        <p:nvPicPr>
          <p:cNvPr id="5" name="그림 4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B2DFDA2F-601B-04F8-9BE7-2FC2845CC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2360" y="271064"/>
            <a:ext cx="8549640" cy="6315871"/>
          </a:xfrm>
          <a:prstGeom prst="rect">
            <a:avLst/>
          </a:prstGeom>
        </p:spPr>
      </p:pic>
      <p:pic>
        <p:nvPicPr>
          <p:cNvPr id="3" name="그림 2" descr="텍스트, 스크린샷, 휴대 전화, 모바일 기기이(가) 표시된 사진&#10;&#10;자동 생성된 설명">
            <a:extLst>
              <a:ext uri="{FF2B5EF4-FFF2-40B4-BE49-F238E27FC236}">
                <a16:creationId xmlns:a16="http://schemas.microsoft.com/office/drawing/2014/main" id="{6D0C7AB7-1E23-5CBC-595D-9BD551C37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54" y="1003104"/>
            <a:ext cx="3291227" cy="623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598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A2D4E3-610A-0EAB-5FCC-C263551140AB}"/>
              </a:ext>
            </a:extLst>
          </p:cNvPr>
          <p:cNvSpPr txBox="1"/>
          <p:nvPr/>
        </p:nvSpPr>
        <p:spPr>
          <a:xfrm>
            <a:off x="346363" y="1839077"/>
            <a:ext cx="52231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" altLang="ko-Kore-KR" b="1" i="0" dirty="0">
                <a:effectLst/>
                <a:latin typeface="-apple-system"/>
              </a:rPr>
              <a:t>API : Kotlin Spring Boot (JPA)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effectLst/>
                <a:latin typeface="-apple-system"/>
              </a:rPr>
              <a:t>GET("/</a:t>
            </a:r>
            <a:r>
              <a:rPr lang="en" altLang="ko-Kore-KR" b="0" i="0" dirty="0" err="1">
                <a:effectLst/>
                <a:latin typeface="-apple-system"/>
              </a:rPr>
              <a:t>todo</a:t>
            </a:r>
            <a:r>
              <a:rPr lang="en" altLang="ko-Kore-KR" b="0" i="0" dirty="0">
                <a:effectLst/>
                <a:latin typeface="-apple-system"/>
              </a:rPr>
              <a:t>") : </a:t>
            </a:r>
            <a:r>
              <a:rPr lang="ko-KR" altLang="en-US" b="0" i="0" dirty="0">
                <a:effectLst/>
                <a:latin typeface="-apple-system"/>
              </a:rPr>
              <a:t>데이터 베이스에 저장된 </a:t>
            </a:r>
            <a:r>
              <a:rPr lang="en" altLang="ko-Kore-KR" b="0" i="0" dirty="0" err="1">
                <a:effectLst/>
                <a:latin typeface="-apple-system"/>
              </a:rPr>
              <a:t>Todo</a:t>
            </a:r>
            <a:r>
              <a:rPr lang="en" altLang="ko-Kore-KR" b="0" i="0" dirty="0">
                <a:effectLst/>
                <a:latin typeface="-apple-system"/>
              </a:rPr>
              <a:t> List</a:t>
            </a:r>
            <a:r>
              <a:rPr lang="ko-KR" altLang="en-US" b="0" i="0" dirty="0" err="1">
                <a:effectLst/>
                <a:latin typeface="-apple-system"/>
              </a:rPr>
              <a:t>를</a:t>
            </a:r>
            <a:r>
              <a:rPr lang="ko-KR" altLang="en-US" b="0" i="0" dirty="0">
                <a:effectLst/>
                <a:latin typeface="-apple-system"/>
              </a:rPr>
              <a:t> 요청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effectLst/>
                <a:latin typeface="-apple-system"/>
              </a:rPr>
              <a:t>POST("/</a:t>
            </a:r>
            <a:r>
              <a:rPr lang="en" altLang="ko-Kore-KR" b="0" i="0" dirty="0" err="1">
                <a:effectLst/>
                <a:latin typeface="-apple-system"/>
              </a:rPr>
              <a:t>todo</a:t>
            </a:r>
            <a:r>
              <a:rPr lang="en" altLang="ko-Kore-KR" b="0" i="0" dirty="0">
                <a:effectLst/>
                <a:latin typeface="-apple-system"/>
              </a:rPr>
              <a:t>") : </a:t>
            </a:r>
            <a:r>
              <a:rPr lang="ko-KR" altLang="en-US" b="0" i="0" dirty="0">
                <a:effectLst/>
                <a:latin typeface="-apple-system"/>
              </a:rPr>
              <a:t>새로운 메모를 작성하고 데이터 베이스에 저장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effectLst/>
                <a:latin typeface="-apple-system"/>
              </a:rPr>
              <a:t>PUT("/</a:t>
            </a:r>
            <a:r>
              <a:rPr lang="en" altLang="ko-Kore-KR" b="0" i="0" dirty="0" err="1">
                <a:effectLst/>
                <a:latin typeface="-apple-system"/>
              </a:rPr>
              <a:t>todo</a:t>
            </a:r>
            <a:r>
              <a:rPr lang="en" altLang="ko-Kore-KR" b="0" i="0" dirty="0">
                <a:effectLst/>
                <a:latin typeface="-apple-system"/>
              </a:rPr>
              <a:t>") : </a:t>
            </a:r>
            <a:r>
              <a:rPr lang="ko-KR" altLang="en-US" b="0" i="0" dirty="0">
                <a:effectLst/>
                <a:latin typeface="-apple-system"/>
              </a:rPr>
              <a:t>데이터 베이스에 저장된 메모를 수정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effectLst/>
                <a:latin typeface="-apple-system"/>
              </a:rPr>
              <a:t>DELETE("/</a:t>
            </a:r>
            <a:r>
              <a:rPr lang="en" altLang="ko-Kore-KR" b="0" i="0" dirty="0" err="1">
                <a:effectLst/>
                <a:latin typeface="-apple-system"/>
              </a:rPr>
              <a:t>todo</a:t>
            </a:r>
            <a:r>
              <a:rPr lang="en" altLang="ko-Kore-KR" b="0" i="0" dirty="0">
                <a:effectLst/>
                <a:latin typeface="-apple-system"/>
              </a:rPr>
              <a:t>") : </a:t>
            </a:r>
            <a:r>
              <a:rPr lang="ko-KR" altLang="en-US" b="0" i="0" dirty="0">
                <a:effectLst/>
                <a:latin typeface="-apple-system"/>
              </a:rPr>
              <a:t>데이터 베이스에 저장된 메모를 삭제</a:t>
            </a:r>
          </a:p>
          <a:p>
            <a:endParaRPr kumimoji="1" lang="ko-Kore-KR" altLang="en-US" dirty="0"/>
          </a:p>
        </p:txBody>
      </p:sp>
      <p:pic>
        <p:nvPicPr>
          <p:cNvPr id="4" name="그림 3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CE0C2C2D-0BA8-FB13-ACF2-8F9849C94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6012" y="340283"/>
            <a:ext cx="6249625" cy="617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46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076961-B2BC-4D08-C64C-539184F9EFA5}"/>
              </a:ext>
            </a:extLst>
          </p:cNvPr>
          <p:cNvSpPr txBox="1"/>
          <p:nvPr/>
        </p:nvSpPr>
        <p:spPr>
          <a:xfrm>
            <a:off x="1114097" y="367862"/>
            <a:ext cx="40682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GET REQUEST (</a:t>
            </a:r>
            <a:r>
              <a:rPr kumimoji="1" lang="ko-KR" altLang="en-US" sz="3600" dirty="0"/>
              <a:t>읽기</a:t>
            </a:r>
            <a:r>
              <a:rPr kumimoji="1" lang="en-US" altLang="ko-Kore-KR" sz="3600" dirty="0"/>
              <a:t>)</a:t>
            </a:r>
            <a:endParaRPr kumimoji="1" lang="ko-Kore-KR" altLang="en-US" sz="3600" dirty="0"/>
          </a:p>
        </p:txBody>
      </p:sp>
      <p:pic>
        <p:nvPicPr>
          <p:cNvPr id="5" name="그림 4" descr="스크린샷, 텍스트, 휴대 전화, 정보기기이(가) 표시된 사진&#10;&#10;자동 생성된 설명">
            <a:extLst>
              <a:ext uri="{FF2B5EF4-FFF2-40B4-BE49-F238E27FC236}">
                <a16:creationId xmlns:a16="http://schemas.microsoft.com/office/drawing/2014/main" id="{D7BDC4F0-F856-E21E-E185-972D306FE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989" y="1014193"/>
            <a:ext cx="3137637" cy="5943600"/>
          </a:xfrm>
          <a:prstGeom prst="rect">
            <a:avLst/>
          </a:prstGeom>
        </p:spPr>
      </p:pic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683DF60E-44DD-54E9-169D-7F7333FF7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462" y="4020630"/>
            <a:ext cx="4343400" cy="2463800"/>
          </a:xfrm>
          <a:prstGeom prst="rect">
            <a:avLst/>
          </a:prstGeom>
        </p:spPr>
      </p:pic>
      <p:pic>
        <p:nvPicPr>
          <p:cNvPr id="9" name="그림 8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B0CB9BAE-D37D-8FF7-6634-A7A7698B2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712" y="229754"/>
            <a:ext cx="56769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762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076961-B2BC-4D08-C64C-539184F9EFA5}"/>
              </a:ext>
            </a:extLst>
          </p:cNvPr>
          <p:cNvSpPr txBox="1"/>
          <p:nvPr/>
        </p:nvSpPr>
        <p:spPr>
          <a:xfrm>
            <a:off x="546061" y="268069"/>
            <a:ext cx="40682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GET REQUEST (</a:t>
            </a:r>
            <a:r>
              <a:rPr kumimoji="1" lang="ko-KR" altLang="en-US" sz="3600" dirty="0"/>
              <a:t>읽기</a:t>
            </a:r>
            <a:r>
              <a:rPr kumimoji="1" lang="en-US" altLang="ko-Kore-KR" sz="3600" dirty="0"/>
              <a:t>)</a:t>
            </a:r>
            <a:endParaRPr kumimoji="1" lang="ko-Kore-KR" altLang="en-US" sz="3600" dirty="0"/>
          </a:p>
        </p:txBody>
      </p:sp>
      <p:pic>
        <p:nvPicPr>
          <p:cNvPr id="5" name="그림 4" descr="스크린샷, 텍스트, 휴대 전화, 정보기기이(가) 표시된 사진&#10;&#10;자동 생성된 설명">
            <a:extLst>
              <a:ext uri="{FF2B5EF4-FFF2-40B4-BE49-F238E27FC236}">
                <a16:creationId xmlns:a16="http://schemas.microsoft.com/office/drawing/2014/main" id="{D7BDC4F0-F856-E21E-E185-972D306FE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4149" y="914400"/>
            <a:ext cx="3137637" cy="5943600"/>
          </a:xfrm>
          <a:prstGeom prst="rect">
            <a:avLst/>
          </a:prstGeom>
        </p:spPr>
      </p:pic>
      <p:pic>
        <p:nvPicPr>
          <p:cNvPr id="4" name="그림 3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931A654-0502-B84C-39BE-E29DEB829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414" y="1560815"/>
            <a:ext cx="9404604" cy="465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21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E923DD-A092-BB6D-2C3C-C81C2A3A5B53}"/>
              </a:ext>
            </a:extLst>
          </p:cNvPr>
          <p:cNvSpPr txBox="1"/>
          <p:nvPr/>
        </p:nvSpPr>
        <p:spPr>
          <a:xfrm>
            <a:off x="324388" y="367862"/>
            <a:ext cx="43039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POST REQUEST (</a:t>
            </a:r>
            <a:r>
              <a:rPr kumimoji="1" lang="ko-KR" altLang="en-US" sz="3600" dirty="0"/>
              <a:t>쓰기</a:t>
            </a:r>
            <a:r>
              <a:rPr kumimoji="1" lang="en-US" altLang="ko-Kore-KR" sz="3600" dirty="0"/>
              <a:t>)</a:t>
            </a:r>
            <a:endParaRPr kumimoji="1" lang="ko-Kore-KR" altLang="en-US" sz="3600" dirty="0"/>
          </a:p>
        </p:txBody>
      </p:sp>
      <p:pic>
        <p:nvPicPr>
          <p:cNvPr id="8" name="그림 7" descr="텍스트, 스크린샷, 휴대 전화, 통신 장치이(가) 표시된 사진&#10;&#10;자동 생성된 설명">
            <a:extLst>
              <a:ext uri="{FF2B5EF4-FFF2-40B4-BE49-F238E27FC236}">
                <a16:creationId xmlns:a16="http://schemas.microsoft.com/office/drawing/2014/main" id="{927965D6-37C7-CE1B-5811-1887ECBB9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8463" y="823481"/>
            <a:ext cx="3255818" cy="6167471"/>
          </a:xfrm>
          <a:prstGeom prst="rect">
            <a:avLst/>
          </a:prstGeom>
        </p:spPr>
      </p:pic>
      <p:pic>
        <p:nvPicPr>
          <p:cNvPr id="12" name="그림 11" descr="휴대 전화, 스크린샷, 정보기기, 휴대용 통신 장치이(가) 표시된 사진&#10;&#10;자동 생성된 설명">
            <a:extLst>
              <a:ext uri="{FF2B5EF4-FFF2-40B4-BE49-F238E27FC236}">
                <a16:creationId xmlns:a16="http://schemas.microsoft.com/office/drawing/2014/main" id="{5E50C6E4-2460-15A7-7415-5D6B4D28A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388" y="830511"/>
            <a:ext cx="3279151" cy="6211669"/>
          </a:xfrm>
          <a:prstGeom prst="rect">
            <a:avLst/>
          </a:prstGeom>
        </p:spPr>
      </p:pic>
      <p:pic>
        <p:nvPicPr>
          <p:cNvPr id="14" name="그림 13" descr="휴대 전화, 스크린샷, 정보기기, 통신 장치이(가) 표시된 사진&#10;&#10;자동 생성된 설명">
            <a:extLst>
              <a:ext uri="{FF2B5EF4-FFF2-40B4-BE49-F238E27FC236}">
                <a16:creationId xmlns:a16="http://schemas.microsoft.com/office/drawing/2014/main" id="{BFB9B4E0-E3F9-94F8-265D-BCE502B5C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8051" y="823481"/>
            <a:ext cx="3279151" cy="621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668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E923DD-A092-BB6D-2C3C-C81C2A3A5B53}"/>
              </a:ext>
            </a:extLst>
          </p:cNvPr>
          <p:cNvSpPr txBox="1"/>
          <p:nvPr/>
        </p:nvSpPr>
        <p:spPr>
          <a:xfrm>
            <a:off x="324388" y="367862"/>
            <a:ext cx="7253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POST REQUEST (</a:t>
            </a:r>
            <a:r>
              <a:rPr kumimoji="1" lang="ko-KR" altLang="en-US" sz="3600" dirty="0"/>
              <a:t>쓰기</a:t>
            </a:r>
            <a:r>
              <a:rPr kumimoji="1" lang="en-US" altLang="ko-Kore-KR" sz="3600" dirty="0"/>
              <a:t>) flutter function</a:t>
            </a:r>
            <a:endParaRPr kumimoji="1" lang="ko-Kore-KR" altLang="en-US" sz="3600" dirty="0"/>
          </a:p>
        </p:txBody>
      </p:sp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B26EF2EA-A5F1-C5E0-8648-3CF97C6E4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987" y="1406616"/>
            <a:ext cx="8836025" cy="497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84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216</Words>
  <Application>Microsoft Macintosh PowerPoint</Application>
  <PresentationFormat>와이드스크린</PresentationFormat>
  <Paragraphs>39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-apple-system</vt:lpstr>
      <vt:lpstr>Arial</vt:lpstr>
      <vt:lpstr>Calibri</vt:lpstr>
      <vt:lpstr>Calibri Light</vt:lpstr>
      <vt:lpstr>Office 테마</vt:lpstr>
      <vt:lpstr>메모앱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메모앱</dc:title>
  <dc:creator>임대원</dc:creator>
  <cp:lastModifiedBy>임대원</cp:lastModifiedBy>
  <cp:revision>5</cp:revision>
  <dcterms:created xsi:type="dcterms:W3CDTF">2023-06-05T18:09:42Z</dcterms:created>
  <dcterms:modified xsi:type="dcterms:W3CDTF">2023-06-08T11:34:24Z</dcterms:modified>
</cp:coreProperties>
</file>

<file path=docProps/thumbnail.jpeg>
</file>